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Notların biçimini düzenlemek için tıklayın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tr-T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tr-T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tr-T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CB3E326B-041B-4478-9851-6270C979541B}" type="slidenum">
              <a:rPr lang="tr-T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E1ED6B7-F0DB-494B-95B1-9612FE9BC2D4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/>
          <a:p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DD26DF5-8635-4BC2-8714-60FD8C9C9A0B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3"/>
          <p:cNvSpPr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 Unicode MS"/>
              </a:rPr>
              <a:t>1 adet Sürücü Kursu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F2C59E6C-65DA-490C-89BA-D1BBE9E07B6C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/>
          <a:p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3BC03D6-5797-42BB-943B-4365E8C9D09D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/>
          <a:p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6DA9DB4-F5BB-4A08-85D5-2043EA4EE75B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/>
          <a:p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D438CE0-9DDF-4B91-A60D-A9C7F1D5C1E2}" type="slidenum">
              <a:rPr lang="tr-T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 Unicode MS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anchor="ctr"/>
          <a:p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tr-T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16.03.16</a:t>
            </a:r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lang="tr-T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7399A18-1281-44FD-82D7-686E39998E4E}" type="slidenum">
              <a:rPr lang="tr-T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&lt;number&gt;</a:t>
            </a:fld>
            <a:endParaRPr lang="tr-T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tr-T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Ana başlık metnini düzenlemek için tıklayın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Anahat metninin biçimini düzenlemek için tıklayın</a:t>
            </a:r>
            <a:endParaRPr lang="tr-T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İkinci Anahat Düzeyi</a:t>
            </a:r>
            <a:endParaRPr lang="tr-T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Üçüncü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Dördüncü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Beşinci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Altıncı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tr-T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Yedinci Anahat Düzeyi</a:t>
            </a:r>
            <a:endParaRPr lang="tr-T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jpeg"/><Relationship Id="rId6" Type="http://schemas.openxmlformats.org/officeDocument/2006/relationships/slideLayout" Target="../slideLayouts/slideLayout1.xml"/><Relationship Id="rId7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539640" y="3284640"/>
            <a:ext cx="8064000" cy="360000"/>
          </a:xfrm>
          <a:prstGeom prst="rect">
            <a:avLst/>
          </a:prstGeom>
          <a:solidFill>
            <a:srgbClr val="c0c0c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pic>
        <p:nvPicPr>
          <p:cNvPr id="45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1476000" cy="1069560"/>
          </a:xfrm>
          <a:prstGeom prst="rect">
            <a:avLst/>
          </a:prstGeom>
          <a:ln w="9360">
            <a:noFill/>
          </a:ln>
        </p:spPr>
      </p:pic>
      <p:sp>
        <p:nvSpPr>
          <p:cNvPr id="46" name="CustomShape 2"/>
          <p:cNvSpPr/>
          <p:nvPr/>
        </p:nvSpPr>
        <p:spPr>
          <a:xfrm>
            <a:off x="539640" y="1557360"/>
            <a:ext cx="8064000" cy="360000"/>
          </a:xfrm>
          <a:prstGeom prst="rect">
            <a:avLst/>
          </a:prstGeom>
          <a:solidFill>
            <a:srgbClr val="c0c0c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47" name="CustomShape 3"/>
          <p:cNvSpPr/>
          <p:nvPr/>
        </p:nvSpPr>
        <p:spPr>
          <a:xfrm>
            <a:off x="468360" y="1557360"/>
            <a:ext cx="8064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34 İlköğretim okulunda    </a:t>
            </a: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7.342 Öğrenci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539640" y="2133720"/>
            <a:ext cx="8064000" cy="360000"/>
          </a:xfrm>
          <a:prstGeom prst="rect">
            <a:avLst/>
          </a:prstGeom>
          <a:solidFill>
            <a:srgbClr val="c0c0c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49" name="CustomShape 5"/>
          <p:cNvSpPr/>
          <p:nvPr/>
        </p:nvSpPr>
        <p:spPr>
          <a:xfrm>
            <a:off x="539640" y="2708280"/>
            <a:ext cx="8064000" cy="360000"/>
          </a:xfrm>
          <a:prstGeom prst="rect">
            <a:avLst/>
          </a:prstGeom>
          <a:solidFill>
            <a:srgbClr val="c0c0c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50" name="CustomShape 6"/>
          <p:cNvSpPr/>
          <p:nvPr/>
        </p:nvSpPr>
        <p:spPr>
          <a:xfrm>
            <a:off x="324000" y="2133720"/>
            <a:ext cx="8280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Ortaöğretim okulunda                                       2.820 Öğrenci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468360" y="2708280"/>
            <a:ext cx="813564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Mesleki Eğitim Merkezinde                                    264 Öğrenci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0" y="3284640"/>
            <a:ext cx="8604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</a:t>
            </a: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Müstakil Anaokulunda ve Kız Meslek Lisesinde  328 Öğrenci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611280" y="5084640"/>
            <a:ext cx="7848360" cy="1223640"/>
          </a:xfrm>
          <a:prstGeom prst="rect">
            <a:avLst/>
          </a:prstGeom>
          <a:solidFill>
            <a:srgbClr val="bbe0e3"/>
          </a:solidFill>
          <a:ln w="76320">
            <a:solidFill>
              <a:srgbClr val="0000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10"/>
          <p:cNvSpPr/>
          <p:nvPr/>
        </p:nvSpPr>
        <p:spPr>
          <a:xfrm>
            <a:off x="2843280" y="1052640"/>
            <a:ext cx="27349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i="1" lang="tr-TR" sz="2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EĞİTİM ÖĞRETİM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539640" y="3860640"/>
            <a:ext cx="8064000" cy="360000"/>
          </a:xfrm>
          <a:prstGeom prst="rect">
            <a:avLst/>
          </a:prstGeom>
          <a:solidFill>
            <a:srgbClr val="c0c0c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56" name="CustomShape 12"/>
          <p:cNvSpPr/>
          <p:nvPr/>
        </p:nvSpPr>
        <p:spPr>
          <a:xfrm>
            <a:off x="971640" y="3933720"/>
            <a:ext cx="763236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İlköğretim Okulları Ana sınıflarında                   680 öğrenci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571680" y="4429080"/>
            <a:ext cx="8064000" cy="360000"/>
          </a:xfrm>
          <a:prstGeom prst="rect">
            <a:avLst/>
          </a:prstGeom>
          <a:solidFill>
            <a:srgbClr val="c0c0c0"/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00ff00"/>
            </a:extrusionClr>
          </a:sp3d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 anchor="ctr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Toplam                                              11.434 öğrenci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CustomShape 14"/>
          <p:cNvSpPr/>
          <p:nvPr/>
        </p:nvSpPr>
        <p:spPr>
          <a:xfrm>
            <a:off x="3780000" y="0"/>
            <a:ext cx="5363640" cy="56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i="1" lang="tr-TR" sz="2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Eğitim, Kültür,Turizm  ve spor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15"/>
          <p:cNvSpPr/>
          <p:nvPr/>
        </p:nvSpPr>
        <p:spPr>
          <a:xfrm>
            <a:off x="714240" y="5143680"/>
            <a:ext cx="7529040" cy="1231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just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İlçemizde bulunan 47 Okulda toplam 11.434 öğrenci eğitim-öğretim görmektedir. İlçe Milli Eğitim Müdürlüğü bünyesinde  732 öğretmen, 12 memur, 37 hizmetli görev yapmaktadır.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1" descr=""/>
          <p:cNvPicPr/>
          <p:nvPr/>
        </p:nvPicPr>
        <p:blipFill>
          <a:blip r:embed="rId1"/>
          <a:stretch/>
        </p:blipFill>
        <p:spPr>
          <a:xfrm>
            <a:off x="0" y="0"/>
            <a:ext cx="1476000" cy="1069560"/>
          </a:xfrm>
          <a:prstGeom prst="rect">
            <a:avLst/>
          </a:prstGeom>
          <a:ln w="9360"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3780000" y="0"/>
            <a:ext cx="5363640" cy="56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i="1" lang="tr-TR" sz="2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Eğitim, Kültür,Turizm  ve spor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179280" y="1268280"/>
            <a:ext cx="8784720" cy="5184360"/>
          </a:xfrm>
          <a:prstGeom prst="rect">
            <a:avLst/>
          </a:prstGeom>
          <a:solidFill>
            <a:srgbClr val="ffff99"/>
          </a:solidFill>
          <a:ln w="76320">
            <a:solidFill>
              <a:srgbClr val="0000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3"/>
          <p:cNvSpPr/>
          <p:nvPr/>
        </p:nvSpPr>
        <p:spPr>
          <a:xfrm>
            <a:off x="611280" y="1413000"/>
            <a:ext cx="7992720" cy="1099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just">
              <a:lnSpc>
                <a:spcPct val="10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2010 – 2011 Eğitim-Öğretim yılında; İlçemizde 12 tanesi birleştirilmiş sınıflı, 22 tanesi müstakil İlköğretim Okulu olmak üzere toplam, 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4"/>
          <p:cNvSpPr/>
          <p:nvPr/>
        </p:nvSpPr>
        <p:spPr>
          <a:xfrm>
            <a:off x="4716360" y="2133720"/>
            <a:ext cx="3887280" cy="360000"/>
          </a:xfrm>
          <a:prstGeom prst="rect">
            <a:avLst/>
          </a:prstGeom>
          <a:solidFill>
            <a:srgbClr val="ff6600">
              <a:alpha val="95000"/>
            </a:srgbClr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ff66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65" name="CustomShape 5"/>
          <p:cNvSpPr/>
          <p:nvPr/>
        </p:nvSpPr>
        <p:spPr>
          <a:xfrm>
            <a:off x="4572000" y="3357720"/>
            <a:ext cx="4319280" cy="360000"/>
          </a:xfrm>
          <a:prstGeom prst="rect">
            <a:avLst/>
          </a:prstGeom>
          <a:solidFill>
            <a:srgbClr val="ff6600">
              <a:alpha val="95000"/>
            </a:srgbClr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ff66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66" name="CustomShape 6"/>
          <p:cNvSpPr/>
          <p:nvPr/>
        </p:nvSpPr>
        <p:spPr>
          <a:xfrm>
            <a:off x="468360" y="3357720"/>
            <a:ext cx="3887280" cy="360000"/>
          </a:xfrm>
          <a:prstGeom prst="rect">
            <a:avLst/>
          </a:prstGeom>
          <a:solidFill>
            <a:srgbClr val="ff6600">
              <a:alpha val="95000"/>
            </a:srgbClr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ff66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67" name="CustomShape 7"/>
          <p:cNvSpPr/>
          <p:nvPr/>
        </p:nvSpPr>
        <p:spPr>
          <a:xfrm>
            <a:off x="468360" y="4005360"/>
            <a:ext cx="3887280" cy="360000"/>
          </a:xfrm>
          <a:prstGeom prst="rect">
            <a:avLst/>
          </a:prstGeom>
          <a:solidFill>
            <a:srgbClr val="ff6600">
              <a:alpha val="95000"/>
            </a:srgbClr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ff66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68" name="CustomShape 8"/>
          <p:cNvSpPr/>
          <p:nvPr/>
        </p:nvSpPr>
        <p:spPr>
          <a:xfrm>
            <a:off x="468360" y="4724280"/>
            <a:ext cx="3887280" cy="360000"/>
          </a:xfrm>
          <a:prstGeom prst="rect">
            <a:avLst/>
          </a:prstGeom>
          <a:solidFill>
            <a:srgbClr val="ff6600">
              <a:alpha val="95000"/>
            </a:srgbClr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ff66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69" name="CustomShape 9"/>
          <p:cNvSpPr/>
          <p:nvPr/>
        </p:nvSpPr>
        <p:spPr>
          <a:xfrm>
            <a:off x="468360" y="5373720"/>
            <a:ext cx="3887280" cy="360000"/>
          </a:xfrm>
          <a:prstGeom prst="rect">
            <a:avLst/>
          </a:prstGeom>
          <a:solidFill>
            <a:srgbClr val="ff6600">
              <a:alpha val="95000"/>
            </a:srgbClr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ff66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70" name="CustomShape 10"/>
          <p:cNvSpPr/>
          <p:nvPr/>
        </p:nvSpPr>
        <p:spPr>
          <a:xfrm>
            <a:off x="4572000" y="4005360"/>
            <a:ext cx="4247640" cy="360000"/>
          </a:xfrm>
          <a:prstGeom prst="rect">
            <a:avLst/>
          </a:prstGeom>
          <a:solidFill>
            <a:srgbClr val="ff6600">
              <a:alpha val="95000"/>
            </a:srgbClr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ff66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71" name="CustomShape 11"/>
          <p:cNvSpPr/>
          <p:nvPr/>
        </p:nvSpPr>
        <p:spPr>
          <a:xfrm>
            <a:off x="4572000" y="4724280"/>
            <a:ext cx="4247640" cy="360000"/>
          </a:xfrm>
          <a:prstGeom prst="rect">
            <a:avLst/>
          </a:prstGeom>
          <a:solidFill>
            <a:srgbClr val="ff6600">
              <a:alpha val="95000"/>
            </a:srgbClr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ff66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72" name="CustomShape 12"/>
          <p:cNvSpPr/>
          <p:nvPr/>
        </p:nvSpPr>
        <p:spPr>
          <a:xfrm>
            <a:off x="4572000" y="5373720"/>
            <a:ext cx="4247640" cy="360000"/>
          </a:xfrm>
          <a:prstGeom prst="rect">
            <a:avLst/>
          </a:prstGeom>
          <a:solidFill>
            <a:srgbClr val="ff6600">
              <a:alpha val="95000"/>
            </a:srgbClr>
          </a:solidFill>
          <a:ln w="9360">
            <a:noFill/>
          </a:ln>
          <a:scene3d>
            <a:camera prst="legacyPerspectiveBottom"/>
            <a:lightRig dir="t" rig="legacyFlat3"/>
          </a:scene3d>
          <a:sp3d extrusionH="887400" prstMaterial="legacyMatte">
            <a:bevelT prst="angle" w="13500" h="13500"/>
            <a:bevelB prst="angle" w="13500" h="13500"/>
            <a:extrusionClr>
              <a:srgbClr val="ff6600"/>
            </a:extrusionClr>
          </a:sp3d>
        </p:spPr>
        <p:style>
          <a:lnRef idx="0"/>
          <a:fillRef idx="0"/>
          <a:effectRef idx="0"/>
          <a:fontRef idx="minor"/>
        </p:style>
      </p:sp>
      <p:sp>
        <p:nvSpPr>
          <p:cNvPr id="73" name="CustomShape 13"/>
          <p:cNvSpPr/>
          <p:nvPr/>
        </p:nvSpPr>
        <p:spPr>
          <a:xfrm>
            <a:off x="4859280" y="2133720"/>
            <a:ext cx="3600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34 adet İlköğretim Okulu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14"/>
          <p:cNvSpPr/>
          <p:nvPr/>
        </p:nvSpPr>
        <p:spPr>
          <a:xfrm>
            <a:off x="684360" y="3357720"/>
            <a:ext cx="345564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 adet Ortaöğretim Okulu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15"/>
          <p:cNvSpPr/>
          <p:nvPr/>
        </p:nvSpPr>
        <p:spPr>
          <a:xfrm>
            <a:off x="468360" y="4005360"/>
            <a:ext cx="388728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adet Yaygın Eğitim Kurumu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16"/>
          <p:cNvSpPr/>
          <p:nvPr/>
        </p:nvSpPr>
        <p:spPr>
          <a:xfrm>
            <a:off x="611280" y="4724280"/>
            <a:ext cx="345564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 adet Müstakil Anaokulu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17"/>
          <p:cNvSpPr/>
          <p:nvPr/>
        </p:nvSpPr>
        <p:spPr>
          <a:xfrm>
            <a:off x="611280" y="5373720"/>
            <a:ext cx="367308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 adet Özel Dershane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18"/>
          <p:cNvSpPr/>
          <p:nvPr/>
        </p:nvSpPr>
        <p:spPr>
          <a:xfrm>
            <a:off x="4932360" y="2781360"/>
            <a:ext cx="3671640" cy="3600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19"/>
          <p:cNvSpPr/>
          <p:nvPr/>
        </p:nvSpPr>
        <p:spPr>
          <a:xfrm>
            <a:off x="4788000" y="3357720"/>
            <a:ext cx="367164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 adet Özel Sürücü Kursu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0"/>
          <p:cNvSpPr/>
          <p:nvPr/>
        </p:nvSpPr>
        <p:spPr>
          <a:xfrm>
            <a:off x="4572000" y="4076640"/>
            <a:ext cx="4177800" cy="3675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lang="tr-T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adet Özel Rehabilitasyon Merkezi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1"/>
          <p:cNvSpPr/>
          <p:nvPr/>
        </p:nvSpPr>
        <p:spPr>
          <a:xfrm>
            <a:off x="4859280" y="4724280"/>
            <a:ext cx="35269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 adet Öğretmen Evi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2"/>
          <p:cNvSpPr/>
          <p:nvPr/>
        </p:nvSpPr>
        <p:spPr>
          <a:xfrm>
            <a:off x="4427640" y="5445000"/>
            <a:ext cx="4536720" cy="336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lang="tr-TR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 adet Öğrenci Yurdu (2’si MEB, 3’ü Özel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3"/>
          <p:cNvSpPr/>
          <p:nvPr/>
        </p:nvSpPr>
        <p:spPr>
          <a:xfrm>
            <a:off x="2843280" y="6021360"/>
            <a:ext cx="36000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mevcuttur.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4"/>
          <p:cNvSpPr/>
          <p:nvPr/>
        </p:nvSpPr>
        <p:spPr>
          <a:xfrm>
            <a:off x="2843280" y="765000"/>
            <a:ext cx="27349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i="1" lang="tr-TR" sz="2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EĞİTİM ÖĞRETİM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5"/>
          <p:cNvSpPr/>
          <p:nvPr/>
        </p:nvSpPr>
        <p:spPr>
          <a:xfrm>
            <a:off x="468360" y="2852640"/>
            <a:ext cx="763380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lang="tr-TR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Bulunmaktadır. Diğer Eğitim-Öğretim kurumlarından  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95280" y="1700280"/>
            <a:ext cx="8353080" cy="4536720"/>
          </a:xfrm>
          <a:prstGeom prst="rect">
            <a:avLst/>
          </a:prstGeom>
          <a:solidFill>
            <a:srgbClr val="00ffff"/>
          </a:solidFill>
          <a:ln w="76320">
            <a:solidFill>
              <a:srgbClr val="0000ff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87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1476000" cy="1069560"/>
          </a:xfrm>
          <a:prstGeom prst="rect">
            <a:avLst/>
          </a:prstGeom>
          <a:ln w="9360">
            <a:noFill/>
          </a:ln>
        </p:spPr>
      </p:pic>
      <p:pic>
        <p:nvPicPr>
          <p:cNvPr id="88" name="Picture 3" descr=""/>
          <p:cNvPicPr/>
          <p:nvPr/>
        </p:nvPicPr>
        <p:blipFill>
          <a:blip r:embed="rId2"/>
          <a:stretch/>
        </p:blipFill>
        <p:spPr>
          <a:xfrm>
            <a:off x="4809960" y="3071880"/>
            <a:ext cx="3895200" cy="2877840"/>
          </a:xfrm>
          <a:prstGeom prst="rect">
            <a:avLst/>
          </a:prstGeom>
          <a:ln w="9360">
            <a:noFill/>
          </a:ln>
        </p:spPr>
      </p:pic>
      <p:pic>
        <p:nvPicPr>
          <p:cNvPr id="89" name="Picture 4" descr=""/>
          <p:cNvPicPr/>
          <p:nvPr/>
        </p:nvPicPr>
        <p:blipFill>
          <a:blip r:embed="rId3"/>
          <a:stretch/>
        </p:blipFill>
        <p:spPr>
          <a:xfrm>
            <a:off x="328680" y="1700280"/>
            <a:ext cx="4078080" cy="1463400"/>
          </a:xfrm>
          <a:prstGeom prst="rect">
            <a:avLst/>
          </a:prstGeom>
          <a:ln w="9360">
            <a:noFill/>
          </a:ln>
        </p:spPr>
      </p:pic>
      <p:pic>
        <p:nvPicPr>
          <p:cNvPr id="90" name="Picture 5" descr=""/>
          <p:cNvPicPr/>
          <p:nvPr/>
        </p:nvPicPr>
        <p:blipFill>
          <a:blip r:embed="rId4"/>
          <a:stretch/>
        </p:blipFill>
        <p:spPr>
          <a:xfrm>
            <a:off x="4645080" y="1773360"/>
            <a:ext cx="4035240" cy="1029960"/>
          </a:xfrm>
          <a:prstGeom prst="rect">
            <a:avLst/>
          </a:prstGeom>
          <a:ln w="9360"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3059280" y="1125360"/>
            <a:ext cx="27349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i="1" lang="tr-TR" sz="2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EĞİTİM ÖĞRETİM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3780000" y="0"/>
            <a:ext cx="5363640" cy="56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i="1" lang="tr-TR" sz="2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Eğitim, Kültür,Turizm  ve spor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3" name="Picture 8" descr=""/>
          <p:cNvPicPr/>
          <p:nvPr/>
        </p:nvPicPr>
        <p:blipFill>
          <a:blip r:embed="rId5"/>
          <a:stretch/>
        </p:blipFill>
        <p:spPr>
          <a:xfrm>
            <a:off x="611280" y="3213000"/>
            <a:ext cx="3768480" cy="25189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 descr=""/>
          <p:cNvPicPr/>
          <p:nvPr/>
        </p:nvPicPr>
        <p:blipFill>
          <a:blip r:embed="rId1"/>
          <a:stretch/>
        </p:blipFill>
        <p:spPr>
          <a:xfrm>
            <a:off x="425520" y="1658880"/>
            <a:ext cx="8292600" cy="4814640"/>
          </a:xfrm>
          <a:prstGeom prst="rect">
            <a:avLst/>
          </a:prstGeom>
          <a:ln w="9360">
            <a:noFill/>
          </a:ln>
        </p:spPr>
      </p:pic>
      <p:sp>
        <p:nvSpPr>
          <p:cNvPr id="95" name="CustomShape 1"/>
          <p:cNvSpPr/>
          <p:nvPr/>
        </p:nvSpPr>
        <p:spPr>
          <a:xfrm>
            <a:off x="2195640" y="981000"/>
            <a:ext cx="4681080" cy="571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tr-T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SINAV BAŞARI DURUMLARI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6" name="Picture 3" descr=""/>
          <p:cNvPicPr/>
          <p:nvPr/>
        </p:nvPicPr>
        <p:blipFill>
          <a:blip r:embed="rId2"/>
          <a:stretch/>
        </p:blipFill>
        <p:spPr>
          <a:xfrm>
            <a:off x="0" y="0"/>
            <a:ext cx="1331640" cy="964800"/>
          </a:xfrm>
          <a:prstGeom prst="rect">
            <a:avLst/>
          </a:prstGeom>
          <a:ln w="9360">
            <a:noFill/>
          </a:ln>
        </p:spPr>
      </p:pic>
      <p:sp>
        <p:nvSpPr>
          <p:cNvPr id="97" name="CustomShape 2"/>
          <p:cNvSpPr/>
          <p:nvPr/>
        </p:nvSpPr>
        <p:spPr>
          <a:xfrm>
            <a:off x="1042920" y="5300640"/>
            <a:ext cx="1071360" cy="261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tr-T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07-08-09-10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4932360" y="5300640"/>
            <a:ext cx="1071360" cy="261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tr-T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07-08-09-10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6227640" y="5300640"/>
            <a:ext cx="1150560" cy="261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tr-T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07-08-09-10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2411280" y="5300640"/>
            <a:ext cx="999720" cy="261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tr-T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07-08-09-10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3635280" y="5300640"/>
            <a:ext cx="1150560" cy="261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>
              <a:lnSpc>
                <a:spcPct val="100000"/>
              </a:lnSpc>
            </a:pPr>
            <a:r>
              <a:rPr b="1" lang="tr-T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07-08-09-10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CustomShape 7"/>
          <p:cNvSpPr/>
          <p:nvPr/>
        </p:nvSpPr>
        <p:spPr>
          <a:xfrm>
            <a:off x="3780000" y="0"/>
            <a:ext cx="5363640" cy="56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i="1" lang="tr-TR" sz="2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Eğitim, Kültür,Turizm  ve spor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8"/>
          <p:cNvSpPr/>
          <p:nvPr/>
        </p:nvSpPr>
        <p:spPr>
          <a:xfrm>
            <a:off x="2987640" y="620640"/>
            <a:ext cx="27349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i="1" lang="tr-TR" sz="2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EĞİTİM ÖĞRETİM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 standalone="yes"?>
<p:sld xmlns:a="http://schemas.openxmlformats.org/drawingml/2006/main" xmlns:p="http://schemas.openxmlformats.org/presentationml/2006/main" xmlns:r="http://schemas.openxmlformats.org/officeDocument/2006/relationships"><p:cSld><p:spTree><p:nvGrpSpPr>        <p:cNvPr id="1" name=""/>        <p:cNvGrpSpPr/>        <p:nvPr/>      </p:nvGrpSpPr>      <p:grpSpPr>        <a:xfrm>          <a:off x="0" y="0"/>          <a:ext cx="0" cy="0"/>          <a:chOff x="0" y="0"/>          <a:chExt cx="0" cy="0"/>        </a:xfrm>      </p:grpSpPr><p:pic><p:nvPicPr><p:cNvPr id="104" name="Picture 1" descr=""/><p:cNvPicPr/><p:nvPr/></p:nvPicPr><p:blipFill><a:blip r:embed="rId1"></a:blip><a:stretch/></p:blipFill><p:spPr><a:xfrm><a:off x="0" y="0"/><a:ext cx="1476000" cy="1069560"/></a:xfrm><a:prstGeom prst="rect"><a:avLst/></a:prstGeom><a:ln w="9360"><a:noFill/></a:ln></p:spPr></p:pic><p:graphicFrame><p:nvGraphicFramePr><p:cNvPr id="105" name="Table 1"/><p:cNvGraphicFramePr/><p:nvPr/></p:nvGraphicFramePr><p:xfrm><a:off x="250920" y="4292640"/><a:ext cx="8465760" cy="2422080"/></p:xfrm><a:graphic><a:graphicData uri="http://schemas.openxmlformats.org/drawingml/2006/table"><a:tbl><a:tblPr/><a:tblGrid><a:gridCol w="2963880"/><a:gridCol w="776160"/><a:gridCol w="917280"/><a:gridCol w="846000"/><a:gridCol w="987120"/><a:gridCol w="987120"/><a:gridCol w="988200"/></a:tblGrid><a:tr h="310320"><a:tc rowSpan="2"><a:txBody><a:bodyPr lIns="90000" rIns="90000" tIns="60840" bIns="46800" anchor="b"></a:bodyPr><a:p><a:pPr algn="ctr"><a:lnSpc><a:spcPct val="93000"/></a:lnSpc></a:pPr><a:r><a:rPr b="1" lang="tr-TR" sz="1600" spc="-1" strike="noStrike"><a:solidFill><a:srgbClr val="000000"/></a:solidFill><a:uFill><a:solidFill><a:srgbClr val="ffffff"/></a:solidFill></a:uFill><a:latin typeface="Arial"/><a:ea typeface="Arial Unicode MS"/></a:rPr><a:t>GENEL LİSENİN ADI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13680"><a:solidFill><a:srgbClr val="000000"/></a:solidFill></a:lnL><a:lnR w="5760"><a:solidFill><a:srgbClr val="000000"/></a:solidFill></a:lnR><a:lnT w="13680"><a:solidFill><a:srgbClr val="000000"/></a:solidFill></a:lnT><a:lnB w="12240"><a:solidFill><a:srgbClr val="000000"/></a:solidFill></a:lnB><a:solidFill><a:srgbClr val="f5f9a5"/></a:solidFill></a:tcPr></a:tc><a:tc gridSpan="2"><a:txBody><a:bodyPr lIns="90000" rIns="90000" tIns="59040" bIns="46800"></a:bodyPr><a:p><a:pPr algn="ctr"><a:lnSpc><a:spcPct val="93000"/></a:lnSpc></a:pPr><a:r><a:rPr b="1" lang="tr-TR" sz="1400" spc="-1" strike="noStrike"><a:solidFill><a:srgbClr val="000000"/></a:solidFill><a:uFill><a:solidFill><a:srgbClr val="ffffff"/></a:solidFill></a:uFill><a:latin typeface="Arial"/><a:ea typeface="Arial Unicode MS"/></a:rPr><a:t>2008-2009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12240"><a:solidFill><a:srgbClr val="000000"/></a:solidFill></a:lnR><a:lnT w="13680"><a:solidFill><a:srgbClr val="000000"/></a:solidFill></a:lnT><a:lnB w="5760"><a:solidFill><a:srgbClr val="000000"/></a:solidFill></a:lnB><a:solidFill><a:srgbClr val="33ccff"/></a:solidFill></a:tcPr></a:tc><a:tcPr><a:solidFill><a:srgbClr val="729fcf"/></a:solidFill></a:tcPr></a:tc><a:tc gridSpan="2"><a:txBody><a:bodyPr lIns="90000" rIns="90000" tIns="59040" bIns="46800"></a:bodyPr><a:p><a:pPr algn="ctr"><a:lnSpc><a:spcPct val="93000"/></a:lnSpc></a:pPr><a:r><a:rPr b="1" lang="tr-TR" sz="1400" spc="-1" strike="noStrike"><a:solidFill><a:srgbClr val="000000"/></a:solidFill><a:uFill><a:solidFill><a:srgbClr val="ffffff"/></a:solidFill></a:uFill><a:latin typeface="Arial"/><a:ea typeface="Arial Unicode MS"/></a:rPr><a:t>2009-2010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12240"><a:solidFill><a:srgbClr val="000000"/></a:solidFill></a:lnL><a:lnR w="12240"><a:solidFill><a:srgbClr val="000000"/></a:solidFill></a:lnR><a:lnT w="13680"><a:solidFill><a:srgbClr val="000000"/></a:solidFill></a:lnT><a:lnB w="5760"><a:solidFill><a:srgbClr val="000000"/></a:solidFill></a:lnB><a:solidFill><a:srgbClr val="ff66ff"/></a:solidFill></a:tcPr></a:tc><a:tcPr><a:solidFill><a:srgbClr val="729fcf"/></a:solidFill></a:tcPr></a:tc><a:tc gridSpan="2"><a:txBody><a:bodyPr lIns="90000" rIns="90000" tIns="59040" bIns="46800"></a:bodyPr><a:p><a:pPr algn="ctr"><a:lnSpc><a:spcPct val="93000"/></a:lnSpc></a:pPr><a:r><a:rPr b="1" lang="tr-TR" sz="1400" spc="-1" strike="noStrike"><a:solidFill><a:srgbClr val="000000"/></a:solidFill><a:uFill><a:solidFill><a:srgbClr val="ffffff"/></a:solidFill></a:uFill><a:latin typeface="Arial"/><a:ea typeface="Arial Unicode MS"/></a:rPr><a:t>2010-2011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12240"><a:solidFill><a:srgbClr val="000000"/></a:solidFill></a:lnL><a:lnR w="12240"><a:solidFill><a:srgbClr val="000000"/></a:solidFill></a:lnR><a:lnT w="13680"><a:solidFill><a:srgbClr val="000000"/></a:solidFill></a:lnT><a:lnB w="5760"><a:solidFill><a:srgbClr val="000000"/></a:solidFill></a:lnB><a:solidFill><a:srgbClr val="ffff00"/></a:solidFill></a:tcPr></a:tc><a:tcPr><a:solidFill><a:srgbClr val="729fcf"/></a:solidFill></a:tcPr></a:tc></a:tr><a:tr h="457920"><a:tc vMerge="1"><a:tcPr><a:solidFill><a:srgbClr val="729fc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Öğrenci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1224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Öğretmen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1224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Öğrenci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Öğretmen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1224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Öğrenci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ff00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Öğretmen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13680"><a:solidFill><a:srgbClr val="000000"/></a:solidFill></a:lnR><a:lnT w="12240"><a:solidFill><a:srgbClr val="000000"/></a:solidFill></a:lnT><a:lnB w="5760"><a:solidFill><a:srgbClr val="000000"/></a:solidFill></a:lnB><a:solidFill><a:srgbClr val="ffff00"/></a:solidFill></a:tcPr></a:tc></a:tr><a:tr h="333000"><a:tc><a:txBody><a:bodyPr lIns="90000" rIns="90000" tIns="57240" bIns="46800" anchor="b"></a:bodyPr><a:p><a:pPr><a:lnSpc><a:spcPct val="93000"/></a:lnSpc></a:pPr><a:r><a:rPr b="1" lang="tr-TR" sz="1200" spc="-1" strike="noStrike"><a:solidFill><a:srgbClr val="000000"/></a:solidFill><a:uFill><a:solidFill><a:srgbClr val="ffffff"/></a:solidFill></a:uFill><a:latin typeface="MS Sans Serif"/><a:ea typeface="Arial Unicode MS"/></a:rPr><a:t>Emine Özcan Anadolu Lisesi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13680"><a:solidFill><a:srgbClr val="000000"/></a:solidFill></a:lnL><a:lnR w="5760"><a:solidFill><a:srgbClr val="000000"/></a:solidFill></a:lnR><a:lnT w="12240"><a:solidFill><a:srgbClr val="000000"/></a:solidFill></a:lnT><a:lnB w="5760"><a:solidFill><a:srgbClr val="000000"/></a:solidFill></a:lnB><a:solidFill><a:srgbClr val="b2a1c7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290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27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288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23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311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ff00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25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13680"><a:solidFill><a:srgbClr val="000000"/></a:solidFill></a:lnR><a:lnT w="5760"><a:solidFill><a:srgbClr val="000000"/></a:solidFill></a:lnT><a:lnB w="5760"><a:solidFill><a:srgbClr val="000000"/></a:solidFill></a:lnB><a:solidFill><a:srgbClr val="ffff00"/></a:solidFill></a:tcPr></a:tc></a:tr><a:tr h="327960"><a:tc><a:txBody><a:bodyPr lIns="90000" rIns="90000" tIns="57240" bIns="46800" anchor="b"></a:bodyPr><a:p><a:pPr><a:lnSpc><a:spcPct val="93000"/></a:lnSpc></a:pPr><a:r><a:rPr b="1" lang="tr-TR" sz="1200" spc="-1" strike="noStrike"><a:solidFill><a:srgbClr val="000000"/></a:solidFill><a:uFill><a:solidFill><a:srgbClr val="ffffff"/></a:solidFill></a:uFill><a:latin typeface="MS Sans Serif"/><a:ea typeface="Arial Unicode MS"/></a:rPr><a:t>Çivril Lisesi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1368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c5d9f1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432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37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432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33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420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ff00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31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13680"><a:solidFill><a:srgbClr val="000000"/></a:solidFill></a:lnR><a:lnT w="5760"><a:solidFill><a:srgbClr val="000000"/></a:solidFill></a:lnT><a:lnB w="5760"><a:solidFill><a:srgbClr val="000000"/></a:solidFill></a:lnB><a:solidFill><a:srgbClr val="ffff00"/></a:solidFill></a:tcPr></a:tc></a:tr><a:tr h="333000"><a:tc><a:txBody><a:bodyPr lIns="90000" rIns="90000" tIns="57240" bIns="46800" anchor="b"></a:bodyPr><a:p><a:pPr><a:lnSpc><a:spcPct val="93000"/></a:lnSpc></a:pPr><a:r><a:rPr b="1" lang="tr-TR" sz="1200" spc="-1" strike="noStrike"><a:solidFill><a:srgbClr val="000000"/></a:solidFill><a:uFill><a:solidFill><a:srgbClr val="ffffff"/></a:solidFill></a:uFill><a:latin typeface="MS Sans Serif"/><a:ea typeface="Arial Unicode MS"/></a:rPr><a:t>Gümüşsu Derviş Ali-M.Ceylan Lisesi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1368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948b54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69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12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87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12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75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ff00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12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13680"><a:solidFill><a:srgbClr val="000000"/></a:solidFill></a:lnR><a:lnT w="5760"><a:solidFill><a:srgbClr val="000000"/></a:solidFill></a:lnT><a:lnB w="5760"><a:solidFill><a:srgbClr val="000000"/></a:solidFill></a:lnB><a:solidFill><a:srgbClr val="ffff00"/></a:solidFill></a:tcPr></a:tc></a:tr><a:tr h="327960"><a:tc><a:txBody><a:bodyPr lIns="90000" rIns="90000" tIns="57240" bIns="46800"></a:bodyPr><a:p><a:pPr><a:lnSpc><a:spcPct val="93000"/></a:lnSpc></a:pPr><a:r><a:rPr b="1" lang="tr-TR" sz="1200" spc="-1" strike="noStrike"><a:solidFill><a:srgbClr val="000000"/></a:solidFill><a:uFill><a:solidFill><a:srgbClr val="ffffff"/></a:solidFill></a:uFill><a:latin typeface="MS Sans Serif"/><a:ea typeface="Arial Unicode MS"/></a:rPr><a:t>Irgıllı Lisesi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1368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8db4e3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72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12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116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10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120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5760"><a:solidFill><a:srgbClr val="000000"/></a:solidFill></a:lnB><a:solidFill><a:srgbClr val="ffff00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10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13680"><a:solidFill><a:srgbClr val="000000"/></a:solidFill></a:lnR><a:lnT w="5760"><a:solidFill><a:srgbClr val="000000"/></a:solidFill></a:lnT><a:lnB w="5760"><a:solidFill><a:srgbClr val="000000"/></a:solidFill></a:lnB><a:solidFill><a:srgbClr val="ffff00"/></a:solidFill></a:tcPr></a:tc></a:tr><a:tr h="331920"><a:tc><a:txBody><a:bodyPr lIns="90000" rIns="90000" tIns="57240" bIns="46800"></a:bodyPr><a:p><a:pPr><a:lnSpc><a:spcPct val="93000"/></a:lnSpc></a:pPr><a:r><a:rPr b="1" lang="tr-TR" sz="1200" spc="-1" strike="noStrike"><a:solidFill><a:srgbClr val="000000"/></a:solidFill><a:uFill><a:solidFill><a:srgbClr val="ffffff"/></a:solidFill></a:uFill><a:latin typeface="MS Sans Serif"/><a:ea typeface="Arial Unicode MS"/></a:rPr><a:t>                                                 </a:t></a:r><a:r><a:rPr b="1" lang="tr-TR" sz="1200" spc="-1" strike="noStrike"><a:solidFill><a:srgbClr val="000000"/></a:solidFill><a:uFill><a:solidFill><a:srgbClr val="ffffff"/></a:solidFill></a:uFill><a:latin typeface="MS Sans Serif"/><a:ea typeface="Arial Unicode MS"/></a:rPr><a:t>TOPLAM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13680"><a:solidFill><a:srgbClr val="000000"/></a:solidFill></a:lnL><a:lnR w="5760"><a:solidFill><a:srgbClr val="000000"/></a:solidFill></a:lnR><a:lnT w="5760"><a:solidFill><a:srgbClr val="000000"/></a:solidFill></a:lnT><a:lnB w="13680"><a:solidFill><a:srgbClr val="000000"/></a:solidFill></a:lnB><a:solidFill><a:srgbClr val="8db4e3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863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1368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88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13680"><a:solidFill><a:srgbClr val="000000"/></a:solidFill></a:lnB><a:solidFill><a:srgbClr val="33cc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923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1368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78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13680"><a:solidFill><a:srgbClr val="000000"/></a:solidFill></a:lnB><a:solidFill><a:srgbClr val="ff66ff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926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5760"><a:solidFill><a:srgbClr val="000000"/></a:solidFill></a:lnR><a:lnT w="5760"><a:solidFill><a:srgbClr val="000000"/></a:solidFill></a:lnT><a:lnB w="13680"><a:solidFill><a:srgbClr val="000000"/></a:solidFill></a:lnB><a:solidFill><a:srgbClr val="ffff00"/></a:solidFill></a:tcPr></a:tc><a:tc><a:txBody><a:bodyPr lIns="90000" rIns="90000" tIns="57240" bIns="46800"></a:bodyPr><a:p><a:pPr algn="ctr"><a:lnSpc><a:spcPct val="93000"/></a:lnSpc></a:pPr><a:r><a:rPr b="1" lang="tr-TR" sz="1200" spc="-1" strike="noStrike"><a:solidFill><a:srgbClr val="000000"/></a:solidFill><a:uFill><a:solidFill><a:srgbClr val="ffffff"/></a:solidFill></a:uFill><a:latin typeface="Arial"/><a:ea typeface="Arial Unicode MS"/></a:rPr><a:t>78</a:t></a:r><a:endParaRPr lang="tr-TR" sz="1800" spc="-1" strike="noStrike"><a:solidFill><a:srgbClr val="000000"/></a:solidFill><a:uFill><a:solidFill><a:srgbClr val="ffffff"/></a:solidFill></a:uFill><a:latin typeface="Arial"/></a:endParaRPr></a:p></a:txBody><a:tcPr marL="90000" marR="90000"><a:lnL w="5760"><a:solidFill><a:srgbClr val="000000"/></a:solidFill></a:lnL><a:lnR w="13680"><a:solidFill><a:srgbClr val="000000"/></a:solidFill></a:lnR><a:lnT w="5760"><a:solidFill><a:srgbClr val="000000"/></a:solidFill></a:lnT><a:lnB w="13680"><a:solidFill><a:srgbClr val="000000"/></a:solidFill></a:lnB><a:solidFill><a:srgbClr val="ffff00"/></a:solidFill></a:tcPr></a:tc></a:tr></a:tbl></a:graphicData></a:graphic></p:graphicFrame><p:sp><p:nvSpPr><p:cNvPr id="106" name="CustomShape 2"></p:cNvPr><p:cNvSpPr/><p:nvPr/></p:nvSpPr><p:spPr><a:xfrm><a:off x="1547640" y="476280"/><a:ext cx="6768720" cy="642600"/></a:xfrm><a:prstGeom prst="rect"><a:avLst></a:avLst></a:prstGeom><a:noFill/><a:ln w="9360"><a:noFill/></a:ln></p:spPr><p:style><a:lnRef idx="0"/><a:fillRef idx="0"/><a:effectRef idx="0"/><a:fontRef idx="minor"/></p:style><p:txBody><a:bodyPr lIns="90000" rIns="90000" tIns="46800" bIns="46800"></a:bodyPr><a:p><a:pPr algn="just"><a:lnSpc><a:spcPct val="100000"/></a:lnSpc></a:pPr><a:r><a:rPr b="1" lang="tr-TR" sz="1800" spc="-1" strike="noStrike"><a:solidFill><a:srgbClr val="000000"/></a:solidFill><a:uFill><a:solidFill><a:srgbClr val="ffffff"/></a:solidFill></a:uFill><a:latin typeface="Calibri"/></a:rPr><a:t>	</a:t></a:r><a:r><a:rPr b="1" lang="tr-TR" sz="1800" spc="-1" strike="noStrike"><a:solidFill><a:srgbClr val="800000"/></a:solidFill><a:uFill><a:solidFill><a:srgbClr val="ffffff"/></a:solidFill></a:uFill><a:latin typeface="Calibri"/></a:rPr><a:t>İlçemizdeki Meslek Liseleri ve Genel Liseler ile ilgili bilgiler tablo halinde gösterilmiştir.</a:t></a:r><a:endParaRPr lang="tr-TR" sz="1800" spc="-1" strike="noStrike"><a:solidFill><a:srgbClr val="000000"/></a:solidFill><a:uFill><a:solidFill><a:srgbClr val="ffffff"/></a:solidFill></a:uFill><a:latin typeface="Arial"/></a:endParaRPr></a:p></p:txBody></p:sp><p:sp><p:nvSpPr><p:cNvPr id="107" name="CustomShape 3"></p:cNvPr><p:cNvSpPr/><p:nvPr/></p:nvSpPr><p:spPr><a:xfrm><a:off x="2987640" y="3933720"/><a:ext cx="2808000" cy="428400"/></a:xfrm><a:prstGeom prst="rect"><a:avLst></a:avLst></a:prstGeom><a:noFill/><a:ln w="9360"><a:noFill/></a:ln></p:spPr><p:style><a:lnRef idx="0"/><a:fillRef idx="0"/><a:effectRef idx="0"/><a:fontRef idx="minor"/></p:style><p:txBody><a:bodyPr lIns="90000" rIns="90000" tIns="46800" bIns="46800"></a:bodyPr><a:p><a:pPr marL="343080" indent="-340920" algn="ctr"><a:lnSpc><a:spcPct val="80000"/></a:lnSpc></a:pPr><a:r><a:rPr lang="tr-TR" sz="2200" spc="-1" strike="noStrike"><a:solidFill><a:srgbClr val="800000"/></a:solidFill><a:uFill><a:solidFill><a:srgbClr val="ffffff"/></a:solidFill></a:uFill><a:latin typeface="Calibri"/></a:rPr><a:t>GENEL LİSELER</a:t></a:r><a:endParaRPr lang="tr-TR" sz="1800" spc="-1" strike="noStrike"><a:solidFill><a:srgbClr val="000000"/></a:solidFill><a:uFill><a:solidFill><a:srgbClr val="ffffff"/></a:solidFill></a:uFill><a:latin typeface="Arial"/></a:endParaRPr></a:p></p:txBody></p:sp><p:sp><p:nvSpPr><p:cNvPr id="108" name="CustomShape 4"></p:cNvPr><p:cNvSpPr/><p:nvPr/></p:nvSpPr><p:spPr><a:xfrm><a:off x="3276720" y="1052640"/><a:ext cx="2736360" cy="428400"/></a:xfrm><a:prstGeom prst="rect"><a:avLst></a:avLst></a:prstGeom><a:noFill/><a:ln w="9360"><a:noFill/></a:ln></p:spPr><p:style><a:lnRef idx="0"/><a:fillRef idx="0"/><a:effectRef idx="0"/><a:fontRef idx="minor"/></p:style><p:txBody><a:bodyPr lIns="90000" rIns="90000" tIns="46800" bIns="46800"></a:bodyPr><a:p><a:pPr marL="343080" indent="-340920" algn="ctr"><a:lnSpc><a:spcPct val="80000"/></a:lnSpc></a:pPr><a:r><a:rPr lang="tr-TR" sz="2200" spc="-1" strike="noStrike"><a:solidFill><a:srgbClr val="800000"/></a:solidFill><a:uFill><a:solidFill><a:srgbClr val="ffffff"/></a:solidFill></a:uFill><a:latin typeface="Calibri"/></a:rPr><a:t>MESLEK LİSELERİ</a:t></a:r><a:endParaRPr lang="tr-TR" sz="1800" spc="-1" strike="noStrike"><a:solidFill><a:srgbClr val="000000"/></a:solidFill><a:uFill><a:solidFill><a:srgbClr val="ffffff"/></a:solidFill></a:uFill><a:latin typeface="Arial"/></a:endParaRPr></a:p></p:txBody></p:sp><p:sp><p:nvSpPr><p:cNvPr id="109" name="CustomShape 5"></p:cNvPr><p:cNvSpPr/><p:nvPr/></p:nvSpPr><p:spPr><a:xfrm><a:off x="3780000" y="0"/><a:ext cx="5363640" cy="563040"/></a:xfrm><a:prstGeom prst="rect"><a:avLst></a:avLst></a:prstGeom><a:noFill/><a:ln w="9360"><a:noFill/></a:ln></p:spPr><p:style><a:lnRef idx="0"/><a:fillRef idx="0"/><a:effectRef idx="0"/><a:fontRef idx="minor"/></p:style><p:txBody><a:bodyPr lIns="90000" rIns="90000" tIns="46800" bIns="46800" anchor="ctr"></a:bodyPr><a:p><a:pPr algn="ctr"><a:lnSpc><a:spcPct val="100000"/></a:lnSpc></a:pPr><a:r><a:rPr b="1" i="1" lang="tr-TR" sz="2800" spc="-1" strike="noStrike"><a:solidFill><a:srgbClr val="800000"/></a:solidFill><a:uFill><a:solidFill><a:srgbClr val="ffffff"/></a:solidFill></a:uFill><a:latin typeface="Calibri"/></a:rPr><a:t>Eğitim, Kültür,Turizm  ve spor</a:t></a:r><a:endParaRPr lang="tr-TR" sz="1800" spc="-1" strike="noStrike"><a:solidFill><a:srgbClr val="000000"/></a:solidFill><a:uFill><a:solidFill><a:srgbClr val="ffffff"/></a:solidFill></a:uFill><a:latin typeface="Arial"/></a:endParaRPr></a:p></p:txBody></p:sp><p:graphicFrame><p:nvGraphicFramePr><p:cNvPr id="110" name="Table 6"/><p:cNvGraphicFramePr/><p:nvPr/></p:nvGraphicFramePr><p:xfrm><a:off x="179280" y="1413000"/><a:ext cx="8535600" cy="2280960"/></p:xfrm><a:graphic><a:graphicData uri="http://schemas.openxmlformats.org/drawingml/2006/table"><a:tbl><a:tblPr/><a:tblGrid><a:gridCol w="3024360"/><a:gridCol w="792000"/><a:gridCol w="936000"/><a:gridCol w="792000"/><a:gridCol w="1008000"/><a:gridCol w="864000"/><a:gridCol w="1119240"/></a:tblGrid><a:tr h="304920"><a:tc rowSpan="2"><a:txBody><a:bodyPr anchor="b"></a:bodyPr><a:p><a:pPr algn="ctr"><a:lnSpc><a:spcPct val="100000"/></a:lnSpc></a:pPr><a:r><a:rPr b="1" lang="tr-TR" sz="1600" spc="-1" strike="noStrike"><a:solidFill><a:srgbClr val="1f497d"/></a:solidFill><a:uFill><a:solidFill><a:srgbClr val="ffffff"/></a:solidFill></a:uFill><a:latin typeface="Arial"/></a:rPr><a:t>MESLEK LİSESİNİN ADI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28080"><a:solidFill><a:srgbClr val="000000"/></a:solidFill></a:lnL><a:lnR w="12240"><a:solidFill><a:srgbClr val="000000"/></a:solidFill></a:lnR><a:lnT w="28080"><a:solidFill><a:srgbClr val="000000"/></a:solidFill></a:lnT><a:lnB w="12240"><a:solidFill><a:srgbClr val="000000"/></a:solidFill></a:lnB><a:solidFill><a:srgbClr val="f5f9a5"/></a:solidFill></a:tcPr></a:tc><a:tc gridSpan="2"><a:txBody><a:bodyPr></a:bodyPr><a:p><a:pPr algn="ctr"><a:lnSpc><a:spcPct val="100000"/></a:lnSpc></a:pPr><a:r><a:rPr b="1" lang="tr-TR" sz="1400" spc="-1" strike="noStrike"><a:solidFill><a:srgbClr val="1f497d"/></a:solidFill><a:uFill><a:solidFill><a:srgbClr val="ffffff"/></a:solidFill></a:uFill><a:latin typeface="Arial"/></a:rPr><a:t>2008-2009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28080"><a:solidFill><a:srgbClr val="000000"/></a:solidFill></a:lnT><a:lnB w="12240"><a:solidFill><a:srgbClr val="000000"/></a:solidFill></a:lnB><a:solidFill><a:srgbClr val="33ccff"/></a:solidFill></a:tcPr></a:tc><a:tcPr><a:solidFill><a:srgbClr val="729fcf"/></a:solidFill></a:tcPr></a:tc><a:tc gridSpan="2"><a:txBody><a:bodyPr></a:bodyPr><a:p><a:pPr algn="ctr"><a:lnSpc><a:spcPct val="100000"/></a:lnSpc></a:pPr><a:r><a:rPr b="1" lang="tr-TR" sz="1400" spc="-1" strike="noStrike"><a:solidFill><a:srgbClr val="1f497d"/></a:solidFill><a:uFill><a:solidFill><a:srgbClr val="ffffff"/></a:solidFill></a:uFill><a:latin typeface="Arial"/></a:rPr><a:t>2009-2010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28080"><a:solidFill><a:srgbClr val="000000"/></a:solidFill></a:lnT><a:lnB w="12240"><a:solidFill><a:srgbClr val="000000"/></a:solidFill></a:lnB><a:solidFill><a:srgbClr val="ff17ff"><a:alpha val="50000"/></a:srgbClr></a:solidFill></a:tcPr></a:tc><a:tcPr><a:solidFill><a:srgbClr val="729fcf"/></a:solidFill></a:tcPr></a:tc><a:tc gridSpan="2"><a:txBody><a:bodyPr></a:bodyPr><a:p><a:pPr algn="ctr"><a:lnSpc><a:spcPct val="100000"/></a:lnSpc></a:pPr><a:r><a:rPr b="1" lang="tr-TR" sz="1400" spc="-1" strike="noStrike"><a:solidFill><a:srgbClr val="1f497d"/></a:solidFill><a:uFill><a:solidFill><a:srgbClr val="ffffff"/></a:solidFill></a:uFill><a:latin typeface="Arial"/></a:rPr><a:t>2010-2011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28080"><a:solidFill><a:srgbClr val="000000"/></a:solidFill></a:lnR><a:lnT w="28080"><a:solidFill><a:srgbClr val="000000"/></a:solidFill></a:lnT><a:lnB w="12240"><a:solidFill><a:srgbClr val="000000"/></a:solidFill></a:lnB><a:solidFill><a:srgbClr val="ffff00"><a:alpha val="50000"/></a:srgbClr></a:solidFill></a:tcPr></a:tc><a:tcPr><a:solidFill><a:srgbClr val="729fcf"/></a:solidFill></a:tcPr></a:tc></a:tr><a:tr h="456840"><a:tc vMerge="1"><a:tcPr><a:solidFill><a:srgbClr val="729fc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Öğrenci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Öğretmen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Öğrenci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Öğretmen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Öğrenci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Öğretmen Sayısı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2808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/a:tr><a:tr h="274320"><a:tc><a:txBody><a:bodyPr anchor="b"></a:bodyPr><a:p><a:pPr><a:lnSpc><a:spcPct val="100000"/></a:lnSpc></a:pPr><a:r><a:rPr b="1" lang="tr-TR" sz="1200" spc="-1" strike="noStrike"><a:solidFill><a:srgbClr val="1f497d"/></a:solidFill><a:uFill><a:solidFill><a:srgbClr val="ffffff"/></a:solidFill></a:uFill><a:latin typeface="MS Sans Serif"/></a:rPr><a:t>İmam Hatip Lisesi ve Anadolu İ.H.L.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2808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dbe5f1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213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33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316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29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310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31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2808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/a:tr><a:tr h="274320"><a:tc><a:txBody><a:bodyPr anchor="b"></a:bodyPr><a:p><a:pPr><a:lnSpc><a:spcPct val="100000"/></a:lnSpc></a:pPr><a:r><a:rPr b="1" lang="tr-TR" sz="1200" spc="-1" strike="noStrike"><a:solidFill><a:srgbClr val="1f497d"/></a:solidFill><a:uFill><a:solidFill><a:srgbClr val="ffffff"/></a:solidFill></a:uFill><a:latin typeface="MS Sans Serif"/></a:rPr><a:t>Keriman Kamer TML. ve  ATML.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2808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d99795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380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24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463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32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440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32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2808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/a:tr><a:tr h="274320"><a:tc><a:txBody><a:bodyPr anchor="b"></a:bodyPr><a:p><a:pPr><a:lnSpc><a:spcPct val="100000"/></a:lnSpc></a:pPr><a:r><a:rPr b="1" lang="tr-TR" sz="1200" spc="-1" strike="noStrike"><a:solidFill><a:srgbClr val="1f497d"/></a:solidFill><a:uFill><a:solidFill><a:srgbClr val="ffffff"/></a:solidFill></a:uFill><a:latin typeface="MS Sans Serif"/></a:rPr><a:t>Şevkiye Özel Anadolu Öğretmen Lisesi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2808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c2d69a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328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28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319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26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291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24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2808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/a:tr><a:tr h="274320"><a:tc><a:txBody><a:bodyPr anchor="b"></a:bodyPr><a:p><a:pPr><a:lnSpc><a:spcPct val="100000"/></a:lnSpc></a:pPr><a:r><a:rPr b="1" lang="tr-TR" sz="1200" spc="-1" strike="noStrike"><a:solidFill><a:srgbClr val="1f497d"/></a:solidFill><a:uFill><a:solidFill><a:srgbClr val="ffffff"/></a:solidFill></a:uFill><a:latin typeface="MS Sans Serif"/></a:rPr><a:t>ATL  ve Endüstri Meslek Lisesi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2808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93cddd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316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37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501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36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467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34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2808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/a:tr><a:tr h="274320"><a:tc><a:txBody><a:bodyPr></a:bodyPr><a:p><a:pPr><a:lnSpc><a:spcPct val="100000"/></a:lnSpc></a:pPr><a:r><a:rPr b="1" lang="tr-TR" sz="1200" spc="-1" strike="noStrike"><a:solidFill><a:srgbClr val="1f497d"/></a:solidFill><a:uFill><a:solidFill><a:srgbClr val="ffffff"/></a:solidFill></a:uFill><a:latin typeface="MS Sans Serif"/></a:rPr><a:t>Kadir Kameroğlu Kız Meslek Lisesi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2808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ac090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257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20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358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27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386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28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28080"><a:solidFill><a:srgbClr val="000000"/></a:solidFill></a:lnR><a:lnT w="12240"><a:solidFill><a:srgbClr val="000000"/></a:solidFill></a:lnT><a:lnB w="12240"><a:solidFill><a:srgbClr val="000000"/></a:solidFill></a:lnB><a:solidFill><a:srgbClr val="ffff00"><a:alpha val="50000"/></a:srgbClr></a:solidFill></a:tcPr></a:tc></a:tr><a:tr h="274320"><a:tc><a:txBody><a:bodyPr></a:bodyPr><a:p><a:pPr><a:lnSpc><a:spcPct val="100000"/></a:lnSpc></a:pPr><a:r><a:rPr b="1" lang="tr-TR" sz="1200" spc="-1" strike="noStrike"><a:solidFill><a:srgbClr val="1f497d"/></a:solidFill><a:uFill><a:solidFill><a:srgbClr val="ffffff"/></a:solidFill></a:uFill><a:latin typeface="MS Sans Serif"/></a:rPr><a:t>                                                 </a:t></a:r><a:r><a:rPr b="1" lang="tr-TR" sz="1200" spc="-1" strike="noStrike"><a:solidFill><a:srgbClr val="1f497d"/></a:solidFill><a:uFill><a:solidFill><a:srgbClr val="ffffff"/></a:solidFill></a:uFill><a:latin typeface="MS Sans Serif"/></a:rPr><a:t>TOPLAM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28080"><a:solidFill><a:srgbClr val="000000"/></a:solidFill></a:lnL><a:lnR w="12240"><a:solidFill><a:srgbClr val="000000"/></a:solidFill></a:lnR><a:lnT w="12240"><a:solidFill><a:srgbClr val="000000"/></a:solidFill></a:lnT><a:lnB w="28080"><a:solidFill><a:srgbClr val="000000"/></a:solidFill></a:lnB><a:solidFill><a:srgbClr val="fac090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1494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2808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142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28080"><a:solidFill><a:srgbClr val="000000"/></a:solidFill></a:lnB><a:solidFill><a:srgbClr val="33ccff"/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1957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2808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150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28080"><a:solidFill><a:srgbClr val="000000"/></a:solidFill></a:lnB><a:solidFill><a:srgbClr val="ff17ff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1894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12240"><a:solidFill><a:srgbClr val="000000"/></a:solidFill></a:lnR><a:lnT w="12240"><a:solidFill><a:srgbClr val="000000"/></a:solidFill></a:lnT><a:lnB w="28080"><a:solidFill><a:srgbClr val="000000"/></a:solidFill></a:lnB><a:solidFill><a:srgbClr val="ffff00"><a:alpha val="50000"/></a:srgbClr></a:solidFill></a:tcPr></a:tc><a:tc><a:txBody><a:bodyPr></a:bodyPr><a:p><a:pPr algn="ctr"><a:lnSpc><a:spcPct val="100000"/></a:lnSpc></a:pPr><a:r><a:rPr b="1" lang="tr-TR" sz="1200" spc="-1" strike="noStrike"><a:solidFill><a:srgbClr val="1f497d"/></a:solidFill><a:uFill><a:solidFill><a:srgbClr val="ffffff"/></a:solidFill></a:uFill><a:latin typeface="Arial"/></a:rPr><a:t>149</a:t></a:r><a:endParaRPr lang="tr-TR" sz="1800" spc="-1" strike="noStrike"><a:solidFill><a:srgbClr val="000000"/></a:solidFill><a:uFill><a:solidFill><a:srgbClr val="ffffff"/></a:solidFill></a:uFill><a:latin typeface="Arial"/></a:endParaRPr></a:p></a:txBody><a:tcPr marL="91440" marR="91440"><a:lnL w="12240"><a:solidFill><a:srgbClr val="000000"/></a:solidFill></a:lnL><a:lnR w="28080"><a:solidFill><a:srgbClr val="000000"/></a:solidFill></a:lnR><a:lnT w="12240"><a:solidFill><a:srgbClr val="000000"/></a:solidFill></a:lnT><a:lnB w="28080"><a:solidFill><a:srgbClr val="000000"/></a:solidFill></a:lnB><a:solidFill><a:srgbClr val="ffff00"><a:alpha val="50000"/></a:srgbClr></a:solidFill></a:tcPr></a:tc></a:tr></a:tbl></a:graphicData></a:graphic></p:graphicFrame></p:spTree></p:cSld><p:timing><p:tnLst><p:par><p:cTn id="9" dur="indefinite" restart="never" nodeType="tmRoot"><p:childTnLst><p:seq><p:cTn id="10" nodeType="mainSeq"></p:cTn><p:prevCondLst><p:cond delay="0" evt="onPrev"><p:tgtEl><p:sldTgt/></p:tgtEl></p:cond></p:prevCondLst><p:nextCondLst><p:cond delay="0" evt="onNext"><p:tgtEl><p:sldTgt/></p:tgtEl></p:cond></p:nextCondLst></p:seq></p:childTnLst></p:cTn></p:par></p:tnLst></p:timing>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692360" y="765000"/>
            <a:ext cx="5400360" cy="650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lang="tr-T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Yıllara Göre Genel Öss Başarısı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1547280" cy="1122120"/>
          </a:xfrm>
          <a:prstGeom prst="rect">
            <a:avLst/>
          </a:prstGeom>
          <a:ln w="9360">
            <a:noFill/>
          </a:ln>
        </p:spPr>
      </p:pic>
      <p:sp>
        <p:nvSpPr>
          <p:cNvPr id="113" name="CustomShape 2"/>
          <p:cNvSpPr/>
          <p:nvPr/>
        </p:nvSpPr>
        <p:spPr>
          <a:xfrm>
            <a:off x="3780000" y="0"/>
            <a:ext cx="5363640" cy="563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i="1" lang="tr-TR" sz="28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Eğitim, Kültür,Turizm  ve spor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2987640" y="620640"/>
            <a:ext cx="2734920" cy="4284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3080" indent="-340920" algn="ctr">
              <a:lnSpc>
                <a:spcPct val="80000"/>
              </a:lnSpc>
            </a:pPr>
            <a:r>
              <a:rPr b="1" i="1" lang="tr-TR" sz="22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EĞİTİM ÖĞRETİM</a:t>
            </a:r>
            <a:endParaRPr lang="tr-T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LibreOffice/5.0.5.2$Windows_x86 LibreOffice_project/55b006a02d247b5f7215fc6ea0fde844b30035b3</Application>
  <Paragraphs>146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2012-06-04T11:17:30Z</dcterms:created>
  <dc:creator>Coşkun</dc:creator>
  <dc:language>tr-TR</dc:language>
  <cp:lastModifiedBy>Coşkun</cp:lastModifiedBy>
  <dcterms:modified xsi:type="dcterms:W3CDTF">2012-06-04T11:19:00Z</dcterms:modified>
  <cp:revision>1</cp:revision>
  <dc:title>Slayt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Ekran Gösterisi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